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4" d="100"/>
          <a:sy n="24" d="100"/>
        </p:scale>
        <p:origin x="202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A224C-A576-884B-BD4F-A68C17833B5A}" type="datetimeFigureOut">
              <a:rPr lang="en-US" smtClean="0"/>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630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A224C-A576-884B-BD4F-A68C17833B5A}" type="datetimeFigureOut">
              <a:rPr lang="en-US" smtClean="0"/>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128339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A224C-A576-884B-BD4F-A68C17833B5A}" type="datetimeFigureOut">
              <a:rPr lang="en-US" smtClean="0"/>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131886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A224C-A576-884B-BD4F-A68C17833B5A}" type="datetimeFigureOut">
              <a:rPr lang="en-US" smtClean="0"/>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205536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A224C-A576-884B-BD4F-A68C17833B5A}" type="datetimeFigureOut">
              <a:rPr lang="en-US" smtClean="0"/>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349868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A224C-A576-884B-BD4F-A68C17833B5A}" type="datetimeFigureOut">
              <a:rPr lang="en-US" smtClean="0"/>
              <a:t>4/8/25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192588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A224C-A576-884B-BD4F-A68C17833B5A}" type="datetimeFigureOut">
              <a:rPr lang="en-US" smtClean="0"/>
              <a:t>4/8/25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207983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A224C-A576-884B-BD4F-A68C17833B5A}" type="datetimeFigureOut">
              <a:rPr lang="en-US" smtClean="0"/>
              <a:t>4/8/25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238874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A224C-A576-884B-BD4F-A68C17833B5A}" type="datetimeFigureOut">
              <a:rPr lang="en-US" smtClean="0"/>
              <a:t>4/8/25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113342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FA224C-A576-884B-BD4F-A68C17833B5A}" type="datetimeFigureOut">
              <a:rPr lang="en-US" smtClean="0"/>
              <a:t>4/8/25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2633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FA224C-A576-884B-BD4F-A68C17833B5A}" type="datetimeFigureOut">
              <a:rPr lang="en-US" smtClean="0"/>
              <a:t>4/8/25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83BE-5EAA-9B41-91DB-2F0C016DF27E}" type="slidenum">
              <a:rPr lang="en-US" smtClean="0"/>
              <a:t>‹#›</a:t>
            </a:fld>
            <a:endParaRPr lang="en-US"/>
          </a:p>
        </p:txBody>
      </p:sp>
    </p:spTree>
    <p:extLst>
      <p:ext uri="{BB962C8B-B14F-4D97-AF65-F5344CB8AC3E}">
        <p14:creationId xmlns:p14="http://schemas.microsoft.com/office/powerpoint/2010/main" val="245068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9EFA224C-A576-884B-BD4F-A68C17833B5A}" type="datetimeFigureOut">
              <a:rPr lang="en-US" smtClean="0"/>
              <a:t>4/8/25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15DD83BE-5EAA-9B41-91DB-2F0C016DF27E}" type="slidenum">
              <a:rPr lang="en-US" smtClean="0"/>
              <a:t>‹#›</a:t>
            </a:fld>
            <a:endParaRPr lang="en-US"/>
          </a:p>
        </p:txBody>
      </p:sp>
    </p:spTree>
    <p:extLst>
      <p:ext uri="{BB962C8B-B14F-4D97-AF65-F5344CB8AC3E}">
        <p14:creationId xmlns:p14="http://schemas.microsoft.com/office/powerpoint/2010/main" val="690644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D6078-AA5C-969A-D590-0B4E59B1DF94}"/>
            </a:ext>
          </a:extLst>
        </p:cNvPr>
        <p:cNvGrpSpPr/>
        <p:nvPr/>
      </p:nvGrpSpPr>
      <p:grpSpPr>
        <a:xfrm>
          <a:off x="0" y="0"/>
          <a:ext cx="0" cy="0"/>
          <a:chOff x="0" y="0"/>
          <a:chExt cx="0" cy="0"/>
        </a:xfrm>
      </p:grpSpPr>
      <p:sp>
        <p:nvSpPr>
          <p:cNvPr id="19" name="TextBox 3">
            <a:extLst>
              <a:ext uri="{FF2B5EF4-FFF2-40B4-BE49-F238E27FC236}">
                <a16:creationId xmlns:a16="http://schemas.microsoft.com/office/drawing/2014/main" id="{310182CE-1832-6EC4-B1F1-A3AB8DBE4F49}"/>
              </a:ext>
            </a:extLst>
          </p:cNvPr>
          <p:cNvSpPr txBox="1"/>
          <p:nvPr/>
        </p:nvSpPr>
        <p:spPr>
          <a:xfrm>
            <a:off x="2482596" y="6172621"/>
            <a:ext cx="9354312" cy="24473726"/>
          </a:xfrm>
          <a:prstGeom prst="rect">
            <a:avLst/>
          </a:prstGeom>
          <a:solidFill>
            <a:srgbClr val="F2F3F4"/>
          </a:solidFill>
          <a:ln w="8128">
            <a:solidFill>
              <a:srgbClr val="18A3AC"/>
            </a:solidFill>
          </a:ln>
        </p:spPr>
        <p:txBody>
          <a:bodyPr wrap="square" lIns="685800" tIns="685800" rIns="503597" bIns="503597" anchor="t"/>
          <a:lstStyle/>
          <a:p>
            <a:pPr>
              <a:lnSpc>
                <a:spcPts val="4799"/>
              </a:lnSpc>
              <a:spcAft>
                <a:spcPts val="2477"/>
              </a:spcAft>
              <a:defRPr lang="en-US"/>
            </a:pPr>
            <a:r>
              <a:rPr lang="en-US" sz="5101" spc="-25" dirty="0">
                <a:solidFill>
                  <a:srgbClr val="178CCB"/>
                </a:solidFill>
                <a:latin typeface="Garamond" charset="77"/>
                <a:ea typeface="Garamond" charset="77"/>
                <a:cs typeface="Garamond" charset="77"/>
              </a:rPr>
              <a:t>Section Title</a:t>
            </a:r>
            <a:endParaRPr sz="5101" spc="50" dirty="0">
              <a:latin typeface="Garamond" charset="77"/>
              <a:ea typeface="Garamond" charset="77"/>
              <a:cs typeface="Garamond" charset="77"/>
            </a:endParaRPr>
          </a:p>
          <a:p>
            <a:pPr>
              <a:lnSpc>
                <a:spcPts val="3118"/>
              </a:lnSpc>
              <a:spcAft>
                <a:spcPts val="2066"/>
              </a:spcAft>
              <a:defRPr lang="en-US"/>
            </a:pPr>
            <a:r>
              <a:rPr lang="en-US"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amet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consectetuer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adipiscing</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sed diam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nonummy</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nibh</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euismod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tincidunt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laoreet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dolore magna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aliquam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eret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volutpat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Ut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wisi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enim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ad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veniam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quis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nostrud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exerci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tation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allarncorper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suscipit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lobortis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nial</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aliquip</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ex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ea</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commodo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a:t>
            </a:r>
          </a:p>
          <a:p>
            <a:pPr>
              <a:lnSpc>
                <a:spcPts val="3118"/>
              </a:lnSpc>
              <a:spcAft>
                <a:spcPts val="2066"/>
              </a:spcAft>
              <a:defRPr lang="en-US"/>
            </a:pPr>
            <a:r>
              <a:rPr lang="en-US" sz="2401" spc="25" dirty="0">
                <a:latin typeface="Helvetica Neue" panose="02000503000000020004" pitchFamily="2" charset="0"/>
                <a:ea typeface="Helvetica Neue" panose="02000503000000020004" pitchFamily="2" charset="0"/>
                <a:cs typeface="Helvetica Neue" panose="02000503000000020004" pitchFamily="2" charset="0"/>
              </a:rPr>
              <a:t>Duis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autern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vel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iri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ure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dolot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in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hendrerit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in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vulputate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esse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molestie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consequat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vel illum dolore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feugiat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nulla</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facilisis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vero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eros et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accumsan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et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iusto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odio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dignissim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qui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blandit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praesent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luptatum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zzril</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delenit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augue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duis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dolorete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feugait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nulla</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facilisi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Lorem ipsum dolor sit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amet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consectetuer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adipiscing</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sed diam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nonummy</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nibh</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euismod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tincidunt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laoreet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dolore magna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aliquam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eret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volutpat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a:t>
            </a:r>
          </a:p>
          <a:p>
            <a:pPr marL="0" marR="0">
              <a:spcBef>
                <a:spcPts val="0"/>
              </a:spcBef>
              <a:spcAft>
                <a:spcPts val="0"/>
              </a:spcAft>
            </a:pPr>
            <a:r>
              <a:rPr lang="en-US" sz="2400" kern="100" dirty="0">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a:spcBef>
                <a:spcPts val="0"/>
              </a:spcBef>
              <a:spcAft>
                <a:spcPts val="0"/>
              </a:spcAft>
            </a:pPr>
            <a:endParaRPr lang="en-US" sz="24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ts val="4799"/>
              </a:lnSpc>
              <a:spcAft>
                <a:spcPts val="2477"/>
              </a:spcAft>
              <a:defRPr lang="en-US"/>
            </a:pPr>
            <a:r>
              <a:rPr lang="en-US" sz="6000" spc="-25" dirty="0">
                <a:solidFill>
                  <a:srgbClr val="178CCB"/>
                </a:solidFill>
                <a:latin typeface="Garamond" charset="77"/>
                <a:ea typeface="Garamond" charset="77"/>
                <a:cs typeface="Garamond" charset="77"/>
              </a:rPr>
              <a:t>Section Title</a:t>
            </a:r>
            <a:endParaRPr lang="en-US" sz="6000" spc="50" dirty="0">
              <a:latin typeface="Garamond" charset="77"/>
              <a:ea typeface="Garamond" charset="77"/>
              <a:cs typeface="Garamond" charset="77"/>
            </a:endParaRPr>
          </a:p>
          <a:p>
            <a:pPr>
              <a:lnSpc>
                <a:spcPts val="3118"/>
              </a:lnSpc>
              <a:spcAft>
                <a:spcPts val="2066"/>
              </a:spcAft>
              <a:defRPr lang="en-US"/>
            </a:pPr>
            <a:r>
              <a:rPr lang="en-US" sz="2400" spc="25" dirty="0">
                <a:latin typeface="Helvetica Neue" panose="02000503000000020004" pitchFamily="2" charset="0"/>
                <a:ea typeface="Helvetica Neue" panose="02000503000000020004" pitchFamily="2" charset="0"/>
                <a:cs typeface="Helvetica Neue" panose="02000503000000020004" pitchFamily="2" charset="0"/>
              </a:rPr>
              <a:t>Lorem ipsum dolor sit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amet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consectetuer</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adipiscing</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elit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sed diam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nonummy</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nibh</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euismod</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tincidunt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laoreet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dolore magna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aliquam</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eret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volutpat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Ut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wisi</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enim</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ad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veniam</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quis</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nostrud</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exerci</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tation</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allarncorper</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suscipit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lobortis</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nial</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aliquip</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ex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ea</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0" spc="25" dirty="0" err="1">
                <a:latin typeface="Helvetica Neue" panose="02000503000000020004" pitchFamily="2" charset="0"/>
                <a:ea typeface="Helvetica Neue" panose="02000503000000020004" pitchFamily="2" charset="0"/>
                <a:cs typeface="Helvetica Neue" panose="02000503000000020004" pitchFamily="2" charset="0"/>
              </a:rPr>
              <a:t>commodo</a:t>
            </a:r>
            <a:r>
              <a:rPr lang="en-US" sz="2400" spc="25" dirty="0">
                <a:latin typeface="Helvetica Neue" panose="02000503000000020004" pitchFamily="2" charset="0"/>
                <a:ea typeface="Helvetica Neue" panose="02000503000000020004" pitchFamily="2" charset="0"/>
                <a:cs typeface="Helvetica Neue" panose="02000503000000020004" pitchFamily="2" charset="0"/>
              </a:rPr>
              <a:t>.</a:t>
            </a:r>
            <a:endParaRPr lang="en-US" sz="24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endParaRPr>
          </a:p>
          <a:p>
            <a:pPr>
              <a:lnSpc>
                <a:spcPts val="3481"/>
              </a:lnSpc>
              <a:spcBef>
                <a:spcPts val="1238"/>
              </a:spcBef>
              <a:spcAft>
                <a:spcPts val="2066"/>
              </a:spcAft>
              <a:defRPr lang="en-US"/>
            </a:pPr>
            <a:r>
              <a:rPr sz="2700" spc="25" dirty="0" err="1">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Hendrerit</a:t>
            </a:r>
            <a:r>
              <a:rPr sz="27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 in vulputate velit esse molestie</a:t>
            </a:r>
            <a:endParaRPr sz="2401"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endParaRP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Ut wisi enim ad minim veniam, quis nostrud exerci tation allarncorper suscipit lobortis nial ut aliquip ex ea commodo consequat.</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Duis autern vel eum iri ure dolot in hendrerit in.</a:t>
            </a:r>
            <a:endParaRPr lang="en-US" sz="2401" spc="25" dirty="0">
              <a:latin typeface="Helvetica Neue" panose="02000503000000020004" pitchFamily="2" charset="0"/>
              <a:ea typeface="Helvetica Neue" panose="02000503000000020004" pitchFamily="2" charset="0"/>
              <a:cs typeface="Helvetica Neue" panose="02000503000000020004" pitchFamily="2" charset="0"/>
            </a:endParaRP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Vulputate velit esse molestie consequat, vel illum dolore eu feugiat nulla facilisis at vero eros et accumsan.</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Dignissim qui blandit praesent luptatum zzril delenit augue duis dolorete feugait nulla facilisi.</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amet, consectetuer adipiscing elit, sed diam nonummy nibh euismod.</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Ut wisi enim ad minim veniam, quis nostrud exerci tation allarncorper suscipit lobortis nial.</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Vulputate velit esse molestie consequat, vel illum eu feugiat nulla facilisis at vero eros et accumsan.</a:t>
            </a:r>
          </a:p>
        </p:txBody>
      </p:sp>
      <p:sp>
        <p:nvSpPr>
          <p:cNvPr id="20" name="TextBox 4">
            <a:extLst>
              <a:ext uri="{FF2B5EF4-FFF2-40B4-BE49-F238E27FC236}">
                <a16:creationId xmlns:a16="http://schemas.microsoft.com/office/drawing/2014/main" id="{DF72A58C-FA84-78F3-2AE7-D35189F28581}"/>
              </a:ext>
            </a:extLst>
          </p:cNvPr>
          <p:cNvSpPr txBox="1"/>
          <p:nvPr/>
        </p:nvSpPr>
        <p:spPr>
          <a:xfrm>
            <a:off x="32095440" y="6172621"/>
            <a:ext cx="9354312" cy="24473725"/>
          </a:xfrm>
          <a:prstGeom prst="rect">
            <a:avLst/>
          </a:prstGeom>
          <a:solidFill>
            <a:srgbClr val="F2F3F4"/>
          </a:solidFill>
          <a:ln w="8128">
            <a:solidFill>
              <a:srgbClr val="18A3AC"/>
            </a:solidFill>
          </a:ln>
        </p:spPr>
        <p:txBody>
          <a:bodyPr wrap="square" lIns="685800" tIns="685800" rIns="503597" bIns="503597" anchor="t"/>
          <a:lstStyle/>
          <a:p>
            <a:pPr>
              <a:lnSpc>
                <a:spcPts val="4799"/>
              </a:lnSpc>
              <a:spcAft>
                <a:spcPts val="2477"/>
              </a:spcAft>
              <a:defRPr lang="en-US"/>
            </a:pPr>
            <a:r>
              <a:rPr lang="en-US" sz="5101" spc="-25" dirty="0">
                <a:solidFill>
                  <a:srgbClr val="178CCB"/>
                </a:solidFill>
                <a:latin typeface="Garamond" charset="77"/>
                <a:ea typeface="Garamond" charset="77"/>
                <a:cs typeface="Garamond" charset="77"/>
              </a:rPr>
              <a:t>Section Title</a:t>
            </a:r>
            <a:endParaRPr sz="5101" spc="50" dirty="0">
              <a:latin typeface="Garamond" charset="77"/>
              <a:ea typeface="Garamond" charset="77"/>
              <a:cs typeface="Garamond" charset="77"/>
            </a:endParaRPr>
          </a:p>
          <a:p>
            <a:pPr>
              <a:lnSpc>
                <a:spcPts val="3118"/>
              </a:lnSpc>
              <a:spcAft>
                <a:spcPts val="2066"/>
              </a:spcAft>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3118"/>
              </a:lnSpc>
              <a:spcAft>
                <a:spcPts val="2066"/>
              </a:spcAft>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a:t>
            </a:r>
            <a:r>
              <a:rPr sz="2401" spc="25" dirty="0" err="1">
                <a:latin typeface="Helvetica Neue" panose="02000503000000020004" pitchFamily="2" charset="0"/>
                <a:ea typeface="Helvetica Neue" panose="02000503000000020004" pitchFamily="2" charset="0"/>
                <a:cs typeface="Helvetica Neue" panose="02000503000000020004" pitchFamily="2" charset="0"/>
              </a:rPr>
              <a:t>volutpat</a:t>
            </a:r>
            <a:r>
              <a:rPr sz="2401" spc="25" dirty="0">
                <a:latin typeface="Helvetica Neue" panose="02000503000000020004" pitchFamily="2" charset="0"/>
                <a:ea typeface="Helvetica Neue" panose="02000503000000020004" pitchFamily="2" charset="0"/>
                <a:cs typeface="Helvetica Neue" panose="02000503000000020004" pitchFamily="2" charset="0"/>
              </a:rPr>
              <a:t>.</a:t>
            </a:r>
            <a:endParaRPr lang="en-US" sz="2401" spc="25" dirty="0">
              <a:latin typeface="Helvetica Neue" panose="02000503000000020004" pitchFamily="2" charset="0"/>
              <a:ea typeface="Helvetica Neue" panose="02000503000000020004" pitchFamily="2" charset="0"/>
              <a:cs typeface="Helvetica Neue" panose="02000503000000020004" pitchFamily="2" charset="0"/>
            </a:endParaRPr>
          </a:p>
          <a:p>
            <a:pPr>
              <a:lnSpc>
                <a:spcPts val="3118"/>
              </a:lnSpc>
              <a:spcAft>
                <a:spcPts val="2066"/>
              </a:spcAft>
              <a:defRPr lang="en-US"/>
            </a:pPr>
            <a:endParaRPr sz="2401" spc="25" dirty="0">
              <a:latin typeface="Helvetica Neue" panose="02000503000000020004" pitchFamily="2" charset="0"/>
              <a:ea typeface="Helvetica Neue" panose="02000503000000020004" pitchFamily="2" charset="0"/>
              <a:cs typeface="Helvetica Neue" panose="02000503000000020004" pitchFamily="2" charset="0"/>
            </a:endParaRPr>
          </a:p>
          <a:p>
            <a:pPr>
              <a:lnSpc>
                <a:spcPts val="4799"/>
              </a:lnSpc>
              <a:spcBef>
                <a:spcPts val="1652"/>
              </a:spcBef>
              <a:spcAft>
                <a:spcPts val="2477"/>
              </a:spcAft>
              <a:defRPr lang="en-US"/>
            </a:pPr>
            <a:r>
              <a:rPr lang="en-US" sz="5101" spc="-25" dirty="0">
                <a:solidFill>
                  <a:srgbClr val="178CCB"/>
                </a:solidFill>
                <a:latin typeface="Garamond" charset="77"/>
                <a:ea typeface="Garamond" charset="77"/>
                <a:cs typeface="Garamond" charset="77"/>
              </a:rPr>
              <a:t>Section Title</a:t>
            </a:r>
            <a:endParaRPr sz="5101" spc="50" dirty="0">
              <a:latin typeface="Garamond" charset="77"/>
              <a:ea typeface="Garamond" charset="77"/>
              <a:cs typeface="Garamond" charset="77"/>
            </a:endParaRPr>
          </a:p>
          <a:p>
            <a:pPr>
              <a:lnSpc>
                <a:spcPts val="3118"/>
              </a:lnSpc>
              <a:spcAft>
                <a:spcPts val="2066"/>
              </a:spcAft>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Adipiscing elit, sed diam nonummy nibh euismod tincidunt ut laoreet dolore magna aliquam eret volutpat. Ut wisi enim ad minim veniam, quis nostrud exerci tation allarncorper suscipit lobortis nial ut aliquip ex ea commodo consequat.</a:t>
            </a:r>
          </a:p>
          <a:p>
            <a:pPr>
              <a:lnSpc>
                <a:spcPts val="3481"/>
              </a:lnSpc>
              <a:spcBef>
                <a:spcPts val="1238"/>
              </a:spcBef>
              <a:spcAft>
                <a:spcPts val="2066"/>
              </a:spcAft>
              <a:defRPr lang="en-US"/>
            </a:pPr>
            <a:r>
              <a:rPr sz="27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Hendrerit in vulputate velit esse molestie</a:t>
            </a:r>
            <a:endParaRPr sz="2401"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endParaRP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Ut wisi enim ad minim veniam, quis nostrud exerci tation allarncorper suscipit lobortis nial ut aliquip ex ea commodo consequat.</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Duis autern vel eum iri ure dolot in hendrerit in.</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Vulputate velit esse molestie consequat, vel illum dolore eu feugiat nulla facilisis at vero eros et accumsan</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Dignissim qui blandit praesent luptatum zzril delenit augue duis dolorete feugait nulla facilisi.</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amet, consectetuer adipiscing elit, sed diam nonummy nibh euismod.</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Tincidunt ut laoreet dolore magna aliquam eret volutpat Ut wisi enim ad minim veniam, quis nostrud exerci tation allarncorper suscipit lobortis nial ut aliquip ex ea commodo consequat.</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Ut wisi enim ad minim veniam, quis nostrud exerci tation allarncorper suscipit lobortis nial..</a:t>
            </a:r>
          </a:p>
        </p:txBody>
      </p:sp>
      <p:sp>
        <p:nvSpPr>
          <p:cNvPr id="21" name="TextBox 5">
            <a:extLst>
              <a:ext uri="{FF2B5EF4-FFF2-40B4-BE49-F238E27FC236}">
                <a16:creationId xmlns:a16="http://schemas.microsoft.com/office/drawing/2014/main" id="{402D1904-A943-8F2A-5B3E-826A2E070317}"/>
              </a:ext>
            </a:extLst>
          </p:cNvPr>
          <p:cNvSpPr txBox="1"/>
          <p:nvPr/>
        </p:nvSpPr>
        <p:spPr>
          <a:xfrm>
            <a:off x="12344400" y="6172621"/>
            <a:ext cx="9354312" cy="9853442"/>
          </a:xfrm>
          <a:prstGeom prst="rect">
            <a:avLst/>
          </a:prstGeom>
          <a:solidFill>
            <a:srgbClr val="F2F3F4"/>
          </a:solidFill>
          <a:ln w="8128">
            <a:solidFill>
              <a:srgbClr val="18A3AC"/>
            </a:solidFill>
          </a:ln>
        </p:spPr>
        <p:txBody>
          <a:bodyPr wrap="square" lIns="685800" tIns="685800" rIns="503597" bIns="503597" anchor="t"/>
          <a:lstStyle/>
          <a:p>
            <a:pPr>
              <a:lnSpc>
                <a:spcPts val="4799"/>
              </a:lnSpc>
              <a:spcAft>
                <a:spcPts val="2477"/>
              </a:spcAft>
              <a:defRPr lang="en-US"/>
            </a:pPr>
            <a:r>
              <a:rPr lang="en-US" sz="5101" spc="-25" dirty="0">
                <a:solidFill>
                  <a:srgbClr val="178CCB"/>
                </a:solidFill>
                <a:latin typeface="Garamond" charset="77"/>
                <a:ea typeface="Garamond" charset="77"/>
                <a:cs typeface="Garamond" charset="77"/>
              </a:rPr>
              <a:t>Section Title</a:t>
            </a:r>
          </a:p>
          <a:p>
            <a:pPr>
              <a:lnSpc>
                <a:spcPts val="3118"/>
              </a:lnSpc>
              <a:spcAft>
                <a:spcPts val="2066"/>
              </a:spcAft>
              <a:defRPr lang="en-US"/>
            </a:pPr>
            <a:r>
              <a:rPr lang="en-US"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amet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consectetuer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adipiscing</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sed diam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nonummy</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nibh</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euismod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tincidunt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laoreet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dolore magna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aliquam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eret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volutpat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a:t>
            </a:r>
          </a:p>
          <a:p>
            <a:pPr>
              <a:lnSpc>
                <a:spcPts val="3481"/>
              </a:lnSpc>
              <a:spcBef>
                <a:spcPts val="1238"/>
              </a:spcBef>
              <a:spcAft>
                <a:spcPts val="2066"/>
              </a:spcAft>
              <a:defRPr lang="en-US"/>
            </a:pPr>
            <a:r>
              <a:rPr lang="en-US" sz="2700" spc="25" dirty="0" err="1">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Hendrerit</a:t>
            </a:r>
            <a:r>
              <a:rPr lang="en-US" sz="27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 in </a:t>
            </a:r>
            <a:r>
              <a:rPr lang="en-US" sz="2700" spc="25" dirty="0" err="1">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vulputate</a:t>
            </a:r>
            <a:r>
              <a:rPr lang="en-US" sz="27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25" dirty="0" err="1">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velit</a:t>
            </a:r>
            <a:r>
              <a:rPr lang="en-US" sz="27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25" dirty="0" err="1">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esse</a:t>
            </a:r>
            <a:r>
              <a:rPr lang="en-US" sz="27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25" dirty="0" err="1">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molestie</a:t>
            </a:r>
            <a:endParaRPr lang="en-US" sz="2401"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endParaRPr>
          </a:p>
          <a:p>
            <a:pPr>
              <a:lnSpc>
                <a:spcPts val="3118"/>
              </a:lnSpc>
              <a:spcAft>
                <a:spcPts val="2066"/>
              </a:spcAft>
              <a:defRPr lang="en-US"/>
            </a:pPr>
            <a:r>
              <a:rPr lang="en-US" sz="2401" spc="25" dirty="0">
                <a:latin typeface="Helvetica Neue" panose="02000503000000020004" pitchFamily="2" charset="0"/>
                <a:ea typeface="Helvetica Neue" panose="02000503000000020004" pitchFamily="2" charset="0"/>
                <a:cs typeface="Helvetica Neue" panose="02000503000000020004" pitchFamily="2" charset="0"/>
              </a:rPr>
              <a:t>Ut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wisi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enim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ad minim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veniam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quis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nostrud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exerci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tation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allarncorper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suscipit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lobortis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nial</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a:t>
            </a:r>
          </a:p>
          <a:p>
            <a:pPr marL="264474" indent="-302260">
              <a:lnSpc>
                <a:spcPts val="3118"/>
              </a:lnSpc>
              <a:spcAft>
                <a:spcPts val="2066"/>
              </a:spcAft>
              <a:buFont typeface="Arial"/>
              <a:buChar char="•"/>
              <a:defRPr lang="en-US"/>
            </a:pPr>
            <a:r>
              <a:rPr lang="en-US" sz="2401" spc="25" dirty="0">
                <a:latin typeface="Helvetica Neue" panose="02000503000000020004" pitchFamily="2" charset="0"/>
                <a:ea typeface="Helvetica Neue" panose="02000503000000020004" pitchFamily="2" charset="0"/>
                <a:cs typeface="Helvetica Neue" panose="02000503000000020004" pitchFamily="2" charset="0"/>
              </a:rPr>
              <a:t>Ut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wisi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enim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ad minim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veniam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quis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nostrud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exerci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tation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allarncorper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suscipit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lobortis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nial</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endParaRPr lang="en-US" sz="2401" spc="25" dirty="0">
              <a:latin typeface="Helvetica Neue" panose="02000503000000020004" pitchFamily="2" charset="0"/>
              <a:ea typeface="Helvetica Neue" panose="02000503000000020004" pitchFamily="2" charset="0"/>
              <a:cs typeface="Helvetica Neue" panose="02000503000000020004" pitchFamily="2" charset="0"/>
            </a:endParaRPr>
          </a:p>
          <a:p>
            <a:pPr marL="264474" indent="-302260">
              <a:lnSpc>
                <a:spcPts val="3118"/>
              </a:lnSpc>
              <a:spcAft>
                <a:spcPts val="2066"/>
              </a:spcAft>
              <a:buFont typeface="Arial"/>
              <a:buChar char="•"/>
              <a:defRPr lang="en-US"/>
            </a:pP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Dignissim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qui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blandit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praesent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luptatum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zzril</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delenit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augue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duis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Lorem ipsum dolor sit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amet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consectetuer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adipiscing</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sed diam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nonummy</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nibh</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euismod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a:t>
            </a:r>
          </a:p>
          <a:p>
            <a:pPr>
              <a:lnSpc>
                <a:spcPts val="3481"/>
              </a:lnSpc>
              <a:spcAft>
                <a:spcPts val="2066"/>
              </a:spcAft>
              <a:defRPr lang="en-US"/>
            </a:pPr>
            <a:endParaRPr sz="2401" spc="25"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6">
            <a:extLst>
              <a:ext uri="{FF2B5EF4-FFF2-40B4-BE49-F238E27FC236}">
                <a16:creationId xmlns:a16="http://schemas.microsoft.com/office/drawing/2014/main" id="{A8F6142E-89DE-B366-A459-B835CEF9A045}"/>
              </a:ext>
            </a:extLst>
          </p:cNvPr>
          <p:cNvSpPr txBox="1"/>
          <p:nvPr/>
        </p:nvSpPr>
        <p:spPr>
          <a:xfrm>
            <a:off x="22219920" y="6172622"/>
            <a:ext cx="9354312" cy="9853441"/>
          </a:xfrm>
          <a:prstGeom prst="rect">
            <a:avLst/>
          </a:prstGeom>
          <a:solidFill>
            <a:srgbClr val="F2F3F4"/>
          </a:solidFill>
          <a:ln w="8128">
            <a:solidFill>
              <a:srgbClr val="18A3AC"/>
            </a:solidFill>
          </a:ln>
        </p:spPr>
        <p:txBody>
          <a:bodyPr wrap="square" lIns="685800" tIns="685800" rIns="503597" bIns="503597" anchor="t"/>
          <a:lstStyle/>
          <a:p>
            <a:pPr>
              <a:lnSpc>
                <a:spcPts val="4799"/>
              </a:lnSpc>
              <a:spcAft>
                <a:spcPts val="2477"/>
              </a:spcAft>
              <a:defRPr lang="en-US"/>
            </a:pPr>
            <a:r>
              <a:rPr lang="en-US" sz="5101" spc="-25" dirty="0">
                <a:solidFill>
                  <a:srgbClr val="178CCB"/>
                </a:solidFill>
                <a:latin typeface="Garamond" charset="77"/>
                <a:ea typeface="Garamond" charset="77"/>
                <a:cs typeface="Garamond" charset="77"/>
              </a:rPr>
              <a:t>Section Title</a:t>
            </a:r>
            <a:endParaRPr sz="5101" spc="-25" dirty="0">
              <a:solidFill>
                <a:srgbClr val="178CCB"/>
              </a:solidFill>
              <a:latin typeface="Garamond" charset="77"/>
              <a:ea typeface="Garamond" charset="77"/>
              <a:cs typeface="Garamond" charset="77"/>
            </a:endParaRPr>
          </a:p>
          <a:p>
            <a:pPr>
              <a:lnSpc>
                <a:spcPts val="3118"/>
              </a:lnSpc>
              <a:spcAft>
                <a:spcPts val="2066"/>
              </a:spcAft>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amet, consectetuer adipiscing elit, sed diam nonummy nibh euismod tincidunt ut laoreet dolore magna aliquam eret volutpat.</a:t>
            </a:r>
          </a:p>
          <a:p>
            <a:pPr>
              <a:lnSpc>
                <a:spcPts val="3481"/>
              </a:lnSpc>
              <a:spcBef>
                <a:spcPts val="1238"/>
              </a:spcBef>
              <a:spcAft>
                <a:spcPts val="2066"/>
              </a:spcAft>
              <a:defRPr lang="en-US"/>
            </a:pPr>
            <a:r>
              <a:rPr sz="2700"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Hendrerit in vulputate velit esse molestie</a:t>
            </a:r>
            <a:endParaRPr sz="2401" spc="25"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endParaRPr>
          </a:p>
          <a:p>
            <a:pPr>
              <a:lnSpc>
                <a:spcPts val="3118"/>
              </a:lnSpc>
              <a:spcAft>
                <a:spcPts val="2066"/>
              </a:spcAft>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Ut wisi enim ad minim veniam, quis nostrud exerci tation allarncorper suscipit lobortis nial.</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Ut wisi enim ad minim veniam, quis nostrud exerci tation allarncorper suscipit lobortis nial ut.</a:t>
            </a:r>
          </a:p>
          <a:p>
            <a:pPr marL="264474" indent="-302260">
              <a:lnSpc>
                <a:spcPts val="3118"/>
              </a:lnSpc>
              <a:spcAft>
                <a:spcPts val="2066"/>
              </a:spcAft>
              <a:buFont typeface="Arial"/>
              <a:buChar char="•"/>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Dignissim qui blandit praesent luptatum zzril delenit augue duis 
Lorem ipsum dolor sit amet, consectetuer adipiscing elit, sed diam nonummy nibh euismod.</a:t>
            </a:r>
          </a:p>
          <a:p>
            <a:pPr marL="262375" indent="-279864">
              <a:lnSpc>
                <a:spcPts val="3118"/>
              </a:lnSpc>
              <a:spcAft>
                <a:spcPts val="2066"/>
              </a:spcAft>
              <a:defRPr lang="en-US"/>
            </a:pPr>
            <a:endParaRPr sz="2401" spc="25"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TextBox 6">
            <a:extLst>
              <a:ext uri="{FF2B5EF4-FFF2-40B4-BE49-F238E27FC236}">
                <a16:creationId xmlns:a16="http://schemas.microsoft.com/office/drawing/2014/main" id="{B15C9BE2-C299-DFEF-CB10-4FBA4DCA7A28}"/>
              </a:ext>
            </a:extLst>
          </p:cNvPr>
          <p:cNvSpPr txBox="1"/>
          <p:nvPr/>
        </p:nvSpPr>
        <p:spPr>
          <a:xfrm>
            <a:off x="12344400" y="16527437"/>
            <a:ext cx="19229832" cy="14118910"/>
          </a:xfrm>
          <a:prstGeom prst="rect">
            <a:avLst/>
          </a:prstGeom>
          <a:solidFill>
            <a:srgbClr val="F2F3F4"/>
          </a:solidFill>
          <a:ln w="8128">
            <a:solidFill>
              <a:srgbClr val="18A3AC"/>
            </a:solidFill>
          </a:ln>
        </p:spPr>
        <p:txBody>
          <a:bodyPr wrap="square" lIns="685800" tIns="685800" rIns="503597" bIns="503597" anchor="t"/>
          <a:lstStyle/>
          <a:p>
            <a:pPr>
              <a:lnSpc>
                <a:spcPts val="4799"/>
              </a:lnSpc>
              <a:spcAft>
                <a:spcPts val="2477"/>
              </a:spcAft>
              <a:defRPr lang="en-US"/>
            </a:pPr>
            <a:r>
              <a:rPr lang="en-US" sz="5101" spc="-25" dirty="0">
                <a:solidFill>
                  <a:srgbClr val="178CCB"/>
                </a:solidFill>
                <a:latin typeface="Garamond" charset="77"/>
                <a:ea typeface="Garamond" charset="77"/>
                <a:cs typeface="Garamond" charset="77"/>
              </a:rPr>
              <a:t>Section Title</a:t>
            </a:r>
          </a:p>
          <a:p>
            <a:pPr>
              <a:lnSpc>
                <a:spcPts val="3118"/>
              </a:lnSpc>
              <a:spcAft>
                <a:spcPts val="2066"/>
              </a:spcAft>
              <a:defRPr lang="en-US"/>
            </a:pPr>
            <a:r>
              <a:rPr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amet, consectetuer adipiscing elit, sed diam nonummy nibh euismod tincidunt ut laoreet dolore magna aliquam eret </a:t>
            </a:r>
            <a:r>
              <a:rPr sz="2401" spc="25" dirty="0" err="1">
                <a:latin typeface="Helvetica Neue" panose="02000503000000020004" pitchFamily="2" charset="0"/>
                <a:ea typeface="Helvetica Neue" panose="02000503000000020004" pitchFamily="2" charset="0"/>
                <a:cs typeface="Helvetica Neue" panose="02000503000000020004" pitchFamily="2" charset="0"/>
              </a:rPr>
              <a:t>volutpat</a:t>
            </a:r>
            <a:r>
              <a:rPr sz="2401" spc="25" dirty="0">
                <a:latin typeface="Helvetica Neue" panose="02000503000000020004" pitchFamily="2" charset="0"/>
                <a:ea typeface="Helvetica Neue" panose="02000503000000020004" pitchFamily="2" charset="0"/>
                <a:cs typeface="Helvetica Neue" panose="02000503000000020004" pitchFamily="2" charset="0"/>
              </a:rPr>
              <a:t>.</a:t>
            </a:r>
            <a:endParaRPr lang="en-US" sz="2401" spc="25" dirty="0">
              <a:latin typeface="Helvetica Neue" panose="02000503000000020004" pitchFamily="2" charset="0"/>
              <a:ea typeface="Helvetica Neue" panose="02000503000000020004" pitchFamily="2" charset="0"/>
              <a:cs typeface="Helvetica Neue" panose="02000503000000020004" pitchFamily="2" charset="0"/>
            </a:endParaRPr>
          </a:p>
          <a:p>
            <a:pPr>
              <a:lnSpc>
                <a:spcPts val="3118"/>
              </a:lnSpc>
              <a:spcAft>
                <a:spcPts val="2066"/>
              </a:spcAft>
              <a:defRPr lang="en-US"/>
            </a:pPr>
            <a:r>
              <a:rPr lang="en-US" sz="2401" spc="25" dirty="0">
                <a:latin typeface="Helvetica Neue" panose="02000503000000020004" pitchFamily="2" charset="0"/>
                <a:ea typeface="Helvetica Neue" panose="02000503000000020004" pitchFamily="2" charset="0"/>
                <a:cs typeface="Helvetica Neue" panose="02000503000000020004" pitchFamily="2" charset="0"/>
              </a:rPr>
              <a:t>Lorem ipsum dolor sit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amet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consectetuer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adipiscing</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sed diam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nonummy</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nibh</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euismod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tincidunt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laoreet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dolore magna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aliquam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eret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volutpat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Ut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wisi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enim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ad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veniam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quis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nostrud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exerci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tation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allarncorper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suscipit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lobortis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nial</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aliquip</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ex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ea</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commodo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a:t>
            </a:r>
          </a:p>
          <a:p>
            <a:pPr>
              <a:lnSpc>
                <a:spcPts val="3118"/>
              </a:lnSpc>
              <a:spcAft>
                <a:spcPts val="2066"/>
              </a:spcAft>
              <a:defRPr lang="en-US"/>
            </a:pPr>
            <a:r>
              <a:rPr lang="en-US" sz="2401" spc="25" dirty="0">
                <a:latin typeface="Helvetica Neue" panose="02000503000000020004" pitchFamily="2" charset="0"/>
                <a:ea typeface="Helvetica Neue" panose="02000503000000020004" pitchFamily="2" charset="0"/>
                <a:cs typeface="Helvetica Neue" panose="02000503000000020004" pitchFamily="2" charset="0"/>
              </a:rPr>
              <a:t>Duis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autern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vel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iri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ure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dolot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in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hendrerit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in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vulputate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esse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molestie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consequat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vel illum dolore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feugiat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nulla</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facilisis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vero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eros et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accumsan</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et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iusto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odio</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dignissim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qui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blandit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praesent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luptatum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zzril</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delenit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augue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duis</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dolorete</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feugait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nulla</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facilisi</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Lorem ipsum dolor sit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amet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consectetuer</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adipiscing</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elit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sed diam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nonummy</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nibh</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euismod</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tincidunt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ut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laoreet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dolore magna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aliquam</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eret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 </a:t>
            </a:r>
            <a:r>
              <a:rPr lang="en-US" sz="2401" spc="25" dirty="0" err="1">
                <a:latin typeface="Helvetica Neue" panose="02000503000000020004" pitchFamily="2" charset="0"/>
                <a:ea typeface="Helvetica Neue" panose="02000503000000020004" pitchFamily="2" charset="0"/>
                <a:cs typeface="Helvetica Neue" panose="02000503000000020004" pitchFamily="2" charset="0"/>
              </a:rPr>
              <a:t>volutpat</a:t>
            </a:r>
            <a:r>
              <a:rPr lang="en-US" sz="2401" spc="25" dirty="0">
                <a:latin typeface="Helvetica Neue" panose="02000503000000020004" pitchFamily="2" charset="0"/>
                <a:ea typeface="Helvetica Neue" panose="02000503000000020004" pitchFamily="2" charset="0"/>
                <a:cs typeface="Helvetica Neue" panose="02000503000000020004" pitchFamily="2" charset="0"/>
              </a:rPr>
              <a:t>.</a:t>
            </a:r>
          </a:p>
          <a:p>
            <a:pPr>
              <a:lnSpc>
                <a:spcPts val="3118"/>
              </a:lnSpc>
              <a:spcAft>
                <a:spcPts val="2066"/>
              </a:spcAft>
              <a:defRPr lang="en-US"/>
            </a:pPr>
            <a:endParaRPr sz="2401" spc="25"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TextBox 12">
            <a:extLst>
              <a:ext uri="{FF2B5EF4-FFF2-40B4-BE49-F238E27FC236}">
                <a16:creationId xmlns:a16="http://schemas.microsoft.com/office/drawing/2014/main" id="{0A9C4C02-538D-6E45-D631-3D851B263D6E}"/>
              </a:ext>
            </a:extLst>
          </p:cNvPr>
          <p:cNvSpPr txBox="1"/>
          <p:nvPr/>
        </p:nvSpPr>
        <p:spPr>
          <a:xfrm>
            <a:off x="24024723" y="28218614"/>
            <a:ext cx="6926342" cy="1643724"/>
          </a:xfrm>
          <a:prstGeom prst="rect">
            <a:avLst/>
          </a:prstGeom>
          <a:noFill/>
          <a:ln>
            <a:noFill/>
          </a:ln>
        </p:spPr>
        <p:txBody>
          <a:bodyPr wrap="square" lIns="0" tIns="0" rIns="0" bIns="0" anchor="t"/>
          <a:lstStyle/>
          <a:p>
            <a:pPr>
              <a:lnSpc>
                <a:spcPts val="2495"/>
              </a:lnSpc>
              <a:spcAft>
                <a:spcPts val="414"/>
              </a:spcAft>
              <a:defRPr lang="en-US"/>
            </a:pPr>
            <a:r>
              <a:rPr sz="2401" spc="25" dirty="0">
                <a:solidFill>
                  <a:srgbClr val="18A3AC"/>
                </a:solidFill>
                <a:latin typeface="Helvetica Neue" panose="02000503000000020004" pitchFamily="2" charset="0"/>
                <a:ea typeface="Helvetica Neue" panose="02000503000000020004" pitchFamily="2" charset="0"/>
                <a:cs typeface="Helvetica Neue" panose="02000503000000020004" pitchFamily="2" charset="0"/>
              </a:rPr>
              <a:t>Duis autern vel eum iri</a:t>
            </a:r>
          </a:p>
          <a:p>
            <a:pPr>
              <a:lnSpc>
                <a:spcPts val="2495"/>
              </a:lnSpc>
              <a:spcAft>
                <a:spcPts val="1652"/>
              </a:spcAft>
              <a:defRPr lang="en-US"/>
            </a:pPr>
            <a:r>
              <a:rPr sz="1951" spc="18" dirty="0">
                <a:latin typeface="Helvetica Neue" panose="02000503000000020004" pitchFamily="2" charset="0"/>
                <a:ea typeface="Helvetica Neue" panose="02000503000000020004" pitchFamily="2" charset="0"/>
                <a:cs typeface="Helvetica Neue" panose="02000503000000020004" pitchFamily="2" charset="0"/>
              </a:rPr>
              <a:t>Ure dolot in hendrerit in vulputate velit esse molestie consequat, vel illum dolore eu feugiat nulla facilisis at vero eros et accumsan et iusto</a:t>
            </a:r>
          </a:p>
        </p:txBody>
      </p:sp>
      <p:sp>
        <p:nvSpPr>
          <p:cNvPr id="26" name="TextBox 10">
            <a:extLst>
              <a:ext uri="{FF2B5EF4-FFF2-40B4-BE49-F238E27FC236}">
                <a16:creationId xmlns:a16="http://schemas.microsoft.com/office/drawing/2014/main" id="{500FFA2E-E937-582E-22B3-8A6111C7557E}"/>
              </a:ext>
            </a:extLst>
          </p:cNvPr>
          <p:cNvSpPr txBox="1"/>
          <p:nvPr/>
        </p:nvSpPr>
        <p:spPr>
          <a:xfrm>
            <a:off x="13310013" y="28222776"/>
            <a:ext cx="4253566" cy="2073701"/>
          </a:xfrm>
          <a:prstGeom prst="rect">
            <a:avLst/>
          </a:prstGeom>
          <a:noFill/>
          <a:ln>
            <a:noFill/>
          </a:ln>
        </p:spPr>
        <p:txBody>
          <a:bodyPr wrap="square" lIns="0" tIns="0" rIns="0" bIns="0" anchor="t"/>
          <a:lstStyle/>
          <a:p>
            <a:pPr>
              <a:lnSpc>
                <a:spcPts val="2495"/>
              </a:lnSpc>
              <a:spcAft>
                <a:spcPts val="414"/>
              </a:spcAft>
              <a:defRPr lang="en-US"/>
            </a:pPr>
            <a:r>
              <a:rPr sz="2401" spc="25" dirty="0">
                <a:solidFill>
                  <a:srgbClr val="18A3AC"/>
                </a:solidFill>
                <a:latin typeface="Helvetica Neue" panose="02000503000000020004" pitchFamily="2" charset="0"/>
                <a:ea typeface="Helvetica Neue" panose="02000503000000020004" pitchFamily="2" charset="0"/>
                <a:cs typeface="Helvetica Neue" panose="02000503000000020004" pitchFamily="2" charset="0"/>
              </a:rPr>
              <a:t>Duis autern vel eum iri</a:t>
            </a:r>
          </a:p>
          <a:p>
            <a:pPr>
              <a:lnSpc>
                <a:spcPts val="2495"/>
              </a:lnSpc>
              <a:spcAft>
                <a:spcPts val="1652"/>
              </a:spcAft>
              <a:defRPr lang="en-US"/>
            </a:pPr>
            <a:r>
              <a:rPr sz="1951" spc="18" dirty="0">
                <a:latin typeface="Helvetica Neue" panose="02000503000000020004" pitchFamily="2" charset="0"/>
                <a:ea typeface="Helvetica Neue" panose="02000503000000020004" pitchFamily="2" charset="0"/>
                <a:cs typeface="Helvetica Neue" panose="02000503000000020004" pitchFamily="2" charset="0"/>
              </a:rPr>
              <a:t>Ure dolot in hendrerit in vulputate velit esse molestie consequat, vel illum dolore eu feugiat nulla facilisis at vero eros et accumsan et iusto</a:t>
            </a:r>
          </a:p>
        </p:txBody>
      </p:sp>
      <p:pic>
        <p:nvPicPr>
          <p:cNvPr id="28" name="Picture 27">
            <a:extLst>
              <a:ext uri="{FF2B5EF4-FFF2-40B4-BE49-F238E27FC236}">
                <a16:creationId xmlns:a16="http://schemas.microsoft.com/office/drawing/2014/main" id="{97FB00BD-5A35-28AC-E37C-733964F99257}"/>
              </a:ext>
            </a:extLst>
          </p:cNvPr>
          <p:cNvPicPr>
            <a:picLocks noChangeAspect="1"/>
          </p:cNvPicPr>
          <p:nvPr/>
        </p:nvPicPr>
        <p:blipFill>
          <a:blip r:embed="rId2"/>
          <a:stretch>
            <a:fillRect/>
          </a:stretch>
        </p:blipFill>
        <p:spPr>
          <a:xfrm>
            <a:off x="13310026" y="23530401"/>
            <a:ext cx="4191001" cy="4191001"/>
          </a:xfrm>
          <a:prstGeom prst="rect">
            <a:avLst/>
          </a:prstGeom>
        </p:spPr>
      </p:pic>
      <p:pic>
        <p:nvPicPr>
          <p:cNvPr id="29" name="Picture 28">
            <a:extLst>
              <a:ext uri="{FF2B5EF4-FFF2-40B4-BE49-F238E27FC236}">
                <a16:creationId xmlns:a16="http://schemas.microsoft.com/office/drawing/2014/main" id="{A454D471-840B-6AF5-1FA0-CEBA4A0302FA}"/>
              </a:ext>
            </a:extLst>
          </p:cNvPr>
          <p:cNvPicPr>
            <a:picLocks noChangeAspect="1"/>
          </p:cNvPicPr>
          <p:nvPr/>
        </p:nvPicPr>
        <p:blipFill>
          <a:blip r:embed="rId3"/>
          <a:stretch>
            <a:fillRect/>
          </a:stretch>
        </p:blipFill>
        <p:spPr>
          <a:xfrm>
            <a:off x="18496478" y="23530401"/>
            <a:ext cx="4191001" cy="4191001"/>
          </a:xfrm>
          <a:prstGeom prst="rect">
            <a:avLst/>
          </a:prstGeom>
        </p:spPr>
      </p:pic>
      <p:sp>
        <p:nvSpPr>
          <p:cNvPr id="30" name="TextBox 10">
            <a:extLst>
              <a:ext uri="{FF2B5EF4-FFF2-40B4-BE49-F238E27FC236}">
                <a16:creationId xmlns:a16="http://schemas.microsoft.com/office/drawing/2014/main" id="{B18238C0-3EFA-1E36-C127-482E6EB96276}"/>
              </a:ext>
            </a:extLst>
          </p:cNvPr>
          <p:cNvSpPr txBox="1"/>
          <p:nvPr/>
        </p:nvSpPr>
        <p:spPr>
          <a:xfrm>
            <a:off x="18496465" y="28222776"/>
            <a:ext cx="4253566" cy="2073701"/>
          </a:xfrm>
          <a:prstGeom prst="rect">
            <a:avLst/>
          </a:prstGeom>
          <a:noFill/>
          <a:ln>
            <a:noFill/>
          </a:ln>
        </p:spPr>
        <p:txBody>
          <a:bodyPr wrap="square" lIns="0" tIns="0" rIns="0" bIns="0" anchor="t"/>
          <a:lstStyle/>
          <a:p>
            <a:pPr>
              <a:lnSpc>
                <a:spcPts val="2495"/>
              </a:lnSpc>
              <a:spcAft>
                <a:spcPts val="414"/>
              </a:spcAft>
              <a:defRPr lang="en-US"/>
            </a:pPr>
            <a:r>
              <a:rPr sz="2401" spc="25" dirty="0">
                <a:solidFill>
                  <a:srgbClr val="18A3AC"/>
                </a:solidFill>
                <a:latin typeface="Helvetica Neue" panose="02000503000000020004" pitchFamily="2" charset="0"/>
                <a:ea typeface="Helvetica Neue" panose="02000503000000020004" pitchFamily="2" charset="0"/>
                <a:cs typeface="Helvetica Neue" panose="02000503000000020004" pitchFamily="2" charset="0"/>
              </a:rPr>
              <a:t>Duis autern vel eum iri</a:t>
            </a:r>
          </a:p>
          <a:p>
            <a:pPr>
              <a:lnSpc>
                <a:spcPts val="2495"/>
              </a:lnSpc>
              <a:spcAft>
                <a:spcPts val="1652"/>
              </a:spcAft>
              <a:defRPr lang="en-US"/>
            </a:pPr>
            <a:r>
              <a:rPr sz="1951" spc="18" dirty="0">
                <a:latin typeface="Helvetica Neue" panose="02000503000000020004" pitchFamily="2" charset="0"/>
                <a:ea typeface="Helvetica Neue" panose="02000503000000020004" pitchFamily="2" charset="0"/>
                <a:cs typeface="Helvetica Neue" panose="02000503000000020004" pitchFamily="2" charset="0"/>
              </a:rPr>
              <a:t>Ure dolot in hendrerit in vulputate velit esse molestie consequat, vel illum dolore eu feugiat nulla facilisis at vero eros et accumsan et iusto</a:t>
            </a:r>
          </a:p>
        </p:txBody>
      </p:sp>
      <p:pic>
        <p:nvPicPr>
          <p:cNvPr id="31" name="Picture 30">
            <a:extLst>
              <a:ext uri="{FF2B5EF4-FFF2-40B4-BE49-F238E27FC236}">
                <a16:creationId xmlns:a16="http://schemas.microsoft.com/office/drawing/2014/main" id="{F1BE92B1-AEAB-23F5-0E30-118C9D34F4BA}"/>
              </a:ext>
            </a:extLst>
          </p:cNvPr>
          <p:cNvPicPr>
            <a:picLocks noChangeAspect="1"/>
          </p:cNvPicPr>
          <p:nvPr/>
        </p:nvPicPr>
        <p:blipFill>
          <a:blip r:embed="rId4"/>
          <a:stretch>
            <a:fillRect/>
          </a:stretch>
        </p:blipFill>
        <p:spPr>
          <a:xfrm>
            <a:off x="24017049" y="23380002"/>
            <a:ext cx="6819901" cy="3867149"/>
          </a:xfrm>
          <a:prstGeom prst="rect">
            <a:avLst/>
          </a:prstGeom>
        </p:spPr>
      </p:pic>
      <p:pic>
        <p:nvPicPr>
          <p:cNvPr id="32" name="Picture 31">
            <a:extLst>
              <a:ext uri="{FF2B5EF4-FFF2-40B4-BE49-F238E27FC236}">
                <a16:creationId xmlns:a16="http://schemas.microsoft.com/office/drawing/2014/main" id="{3FAA1FE2-A04F-5AA1-4757-DE0F34C5410A}"/>
              </a:ext>
            </a:extLst>
          </p:cNvPr>
          <p:cNvPicPr>
            <a:picLocks noChangeAspect="1"/>
          </p:cNvPicPr>
          <p:nvPr/>
        </p:nvPicPr>
        <p:blipFill>
          <a:blip r:embed="rId5"/>
          <a:stretch>
            <a:fillRect/>
          </a:stretch>
        </p:blipFill>
        <p:spPr>
          <a:xfrm>
            <a:off x="2939067" y="2605261"/>
            <a:ext cx="3257550" cy="2209799"/>
          </a:xfrm>
          <a:prstGeom prst="rect">
            <a:avLst/>
          </a:prstGeom>
        </p:spPr>
      </p:pic>
      <p:sp>
        <p:nvSpPr>
          <p:cNvPr id="27" name="TextBox 11">
            <a:extLst>
              <a:ext uri="{FF2B5EF4-FFF2-40B4-BE49-F238E27FC236}">
                <a16:creationId xmlns:a16="http://schemas.microsoft.com/office/drawing/2014/main" id="{A2CB1366-EE10-78AB-195F-CBBC62BB3B3D}"/>
              </a:ext>
            </a:extLst>
          </p:cNvPr>
          <p:cNvSpPr txBox="1"/>
          <p:nvPr/>
        </p:nvSpPr>
        <p:spPr>
          <a:xfrm>
            <a:off x="5966460" y="2272053"/>
            <a:ext cx="31958280" cy="3399195"/>
          </a:xfrm>
          <a:prstGeom prst="rect">
            <a:avLst/>
          </a:prstGeom>
          <a:noFill/>
          <a:ln>
            <a:noFill/>
          </a:ln>
        </p:spPr>
        <p:txBody>
          <a:bodyPr wrap="square" lIns="0" tIns="0" rIns="0" bIns="0" anchor="t"/>
          <a:lstStyle/>
          <a:p>
            <a:pPr algn="ctr">
              <a:lnSpc>
                <a:spcPts val="8960"/>
              </a:lnSpc>
              <a:spcAft>
                <a:spcPts val="1321"/>
              </a:spcAft>
              <a:defRPr lang="en-US"/>
            </a:pPr>
            <a:r>
              <a:rPr lang="en-US" sz="9000" spc="-90" dirty="0">
                <a:solidFill>
                  <a:srgbClr val="178CCB"/>
                </a:solidFill>
                <a:latin typeface="Garamond" charset="77"/>
                <a:ea typeface="Garamond" charset="77"/>
                <a:cs typeface="Garamond" charset="77"/>
              </a:rPr>
              <a:t>Poster Title Goes Here</a:t>
            </a:r>
          </a:p>
          <a:p>
            <a:pPr algn="ctr">
              <a:lnSpc>
                <a:spcPts val="3600"/>
              </a:lnSpc>
              <a:defRPr lang="en-US"/>
            </a:pPr>
            <a:r>
              <a:rPr lang="en-US" sz="3500" dirty="0">
                <a:solidFill>
                  <a:srgbClr val="178CCB"/>
                </a:solidFill>
                <a:latin typeface="Helvetica Neue" panose="02000503000000020004" pitchFamily="2" charset="0"/>
                <a:ea typeface="Helvetica Neue" panose="02000503000000020004" pitchFamily="2" charset="0"/>
                <a:cs typeface="Helvetica Neue" panose="02000503000000020004" pitchFamily="2" charset="0"/>
              </a:rPr>
              <a:t>Your Name et. al</a:t>
            </a:r>
            <a:endParaRPr lang="en-US" sz="3500" dirty="0">
              <a:solidFill>
                <a:srgbClr val="052049"/>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TextBox 12">
            <a:extLst>
              <a:ext uri="{FF2B5EF4-FFF2-40B4-BE49-F238E27FC236}">
                <a16:creationId xmlns:a16="http://schemas.microsoft.com/office/drawing/2014/main" id="{A4731373-DCC3-A233-4D5B-364F2D3F4AD7}"/>
              </a:ext>
            </a:extLst>
          </p:cNvPr>
          <p:cNvSpPr txBox="1"/>
          <p:nvPr/>
        </p:nvSpPr>
        <p:spPr>
          <a:xfrm>
            <a:off x="44667569" y="29115890"/>
            <a:ext cx="7178911" cy="2493360"/>
          </a:xfrm>
          <a:prstGeom prst="rect">
            <a:avLst/>
          </a:prstGeom>
          <a:noFill/>
          <a:ln>
            <a:noFill/>
          </a:ln>
        </p:spPr>
        <p:txBody>
          <a:bodyPr wrap="square" lIns="0" tIns="0" rIns="0" bIns="0" anchor="t"/>
          <a:lstStyle/>
          <a:p>
            <a:pPr>
              <a:lnSpc>
                <a:spcPts val="2495"/>
              </a:lnSpc>
              <a:spcAft>
                <a:spcPts val="414"/>
              </a:spcAft>
              <a:defRPr lang="en-US"/>
            </a:pPr>
            <a:endParaRPr lang="en-US" sz="1951" spc="18" dirty="0">
              <a:solidFill>
                <a:srgbClr val="716FB2"/>
              </a:solidFill>
              <a:latin typeface="Helvetica Neue" panose="02000503000000020004" pitchFamily="2" charset="0"/>
              <a:ea typeface="Helvetica Neue" panose="02000503000000020004" pitchFamily="2" charset="0"/>
              <a:cs typeface="Helvetica Neue" panose="02000503000000020004" pitchFamily="2" charset="0"/>
            </a:endParaRPr>
          </a:p>
          <a:p>
            <a:pPr>
              <a:lnSpc>
                <a:spcPts val="2495"/>
              </a:lnSpc>
              <a:spcAft>
                <a:spcPts val="414"/>
              </a:spcAft>
              <a:defRPr lang="en-US"/>
            </a:pPr>
            <a:endParaRPr lang="en-US" sz="4500" spc="18"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nSpc>
                <a:spcPts val="2495"/>
              </a:lnSpc>
              <a:spcAft>
                <a:spcPts val="414"/>
              </a:spcAft>
              <a:defRPr lang="en-US"/>
            </a:pPr>
            <a:endParaRPr lang="en-US" sz="4500" spc="18"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nSpc>
                <a:spcPts val="2495"/>
              </a:lnSpc>
              <a:spcAft>
                <a:spcPts val="414"/>
              </a:spcAft>
              <a:defRPr lang="en-US"/>
            </a:pPr>
            <a:endParaRPr lang="en-US" sz="4500" spc="18"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nSpc>
                <a:spcPts val="2495"/>
              </a:lnSpc>
              <a:spcAft>
                <a:spcPts val="414"/>
              </a:spcAft>
              <a:defRPr lang="en-US"/>
            </a:pPr>
            <a:r>
              <a:rPr lang="en-US" sz="4500" spc="18" dirty="0">
                <a:solidFill>
                  <a:srgbClr val="BA0000"/>
                </a:solidFill>
                <a:latin typeface="Helvetica Neue" panose="02000503000000020004" pitchFamily="2" charset="0"/>
                <a:ea typeface="Helvetica Neue" panose="02000503000000020004" pitchFamily="2" charset="0"/>
                <a:cs typeface="Helvetica Neue" panose="02000503000000020004" pitchFamily="2" charset="0"/>
              </a:rPr>
              <a:t>Need to output at 200%</a:t>
            </a:r>
            <a:endParaRPr sz="4500" spc="18" dirty="0">
              <a:solidFill>
                <a:srgbClr val="BA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Rectangle 105">
            <a:extLst>
              <a:ext uri="{FF2B5EF4-FFF2-40B4-BE49-F238E27FC236}">
                <a16:creationId xmlns:a16="http://schemas.microsoft.com/office/drawing/2014/main" id="{D129A3AC-963A-FD28-9125-1CA2A940EF0A}"/>
              </a:ext>
            </a:extLst>
          </p:cNvPr>
          <p:cNvSpPr>
            <a:spLocks noChangeArrowheads="1"/>
          </p:cNvSpPr>
          <p:nvPr/>
        </p:nvSpPr>
        <p:spPr bwMode="auto">
          <a:xfrm>
            <a:off x="41435374" y="2272054"/>
            <a:ext cx="1084226" cy="1084248"/>
          </a:xfrm>
          <a:prstGeom prst="rect">
            <a:avLst/>
          </a:prstGeom>
          <a:solidFill>
            <a:schemeClr val="accent3"/>
          </a:solidFill>
          <a:ln>
            <a:noFill/>
          </a:ln>
        </p:spPr>
        <p:txBody>
          <a:bodyPr wrap="none" lIns="116572" tIns="58284" rIns="116572" bIns="58284" anchor="ctr"/>
          <a:lstStyle/>
          <a:p>
            <a:endParaRPr lang="en-US" sz="2700" dirty="0">
              <a:latin typeface="Helvetica Neue" panose="02000503000000020004" pitchFamily="2" charset="0"/>
            </a:endParaRPr>
          </a:p>
        </p:txBody>
      </p:sp>
      <p:sp>
        <p:nvSpPr>
          <p:cNvPr id="34" name="Rectangle 105">
            <a:extLst>
              <a:ext uri="{FF2B5EF4-FFF2-40B4-BE49-F238E27FC236}">
                <a16:creationId xmlns:a16="http://schemas.microsoft.com/office/drawing/2014/main" id="{0DB45278-4221-11F0-DE7F-F38A15E77DC9}"/>
              </a:ext>
            </a:extLst>
          </p:cNvPr>
          <p:cNvSpPr>
            <a:spLocks noChangeArrowheads="1"/>
          </p:cNvSpPr>
          <p:nvPr/>
        </p:nvSpPr>
        <p:spPr bwMode="auto">
          <a:xfrm>
            <a:off x="39313557" y="2681462"/>
            <a:ext cx="664528" cy="664542"/>
          </a:xfrm>
          <a:prstGeom prst="rect">
            <a:avLst/>
          </a:prstGeom>
          <a:solidFill>
            <a:schemeClr val="accent6"/>
          </a:solidFill>
          <a:ln>
            <a:noFill/>
          </a:ln>
        </p:spPr>
        <p:txBody>
          <a:bodyPr wrap="none" lIns="116572" tIns="58284" rIns="116572" bIns="58284" anchor="ctr"/>
          <a:lstStyle/>
          <a:p>
            <a:endParaRPr lang="en-US" sz="2700" dirty="0">
              <a:latin typeface="Helvetica Neue" panose="02000503000000020004" pitchFamily="2" charset="0"/>
            </a:endParaRPr>
          </a:p>
        </p:txBody>
      </p:sp>
      <p:sp>
        <p:nvSpPr>
          <p:cNvPr id="36" name="Rectangle 105">
            <a:extLst>
              <a:ext uri="{FF2B5EF4-FFF2-40B4-BE49-F238E27FC236}">
                <a16:creationId xmlns:a16="http://schemas.microsoft.com/office/drawing/2014/main" id="{CE7B45F3-7378-7DA1-8442-7FAFB15D593E}"/>
              </a:ext>
            </a:extLst>
          </p:cNvPr>
          <p:cNvSpPr>
            <a:spLocks noChangeArrowheads="1"/>
          </p:cNvSpPr>
          <p:nvPr/>
        </p:nvSpPr>
        <p:spPr bwMode="auto">
          <a:xfrm>
            <a:off x="39978079" y="3356302"/>
            <a:ext cx="1453896" cy="1453896"/>
          </a:xfrm>
          <a:prstGeom prst="rect">
            <a:avLst/>
          </a:prstGeom>
          <a:solidFill>
            <a:schemeClr val="accent2"/>
          </a:solidFill>
          <a:ln>
            <a:noFill/>
          </a:ln>
        </p:spPr>
        <p:txBody>
          <a:bodyPr wrap="none" lIns="116572" tIns="58284" rIns="116572" bIns="58284" anchor="ctr"/>
          <a:lstStyle/>
          <a:p>
            <a:endParaRPr lang="en-US" sz="2700" dirty="0">
              <a:latin typeface="Helvetica Neue" panose="02000503000000020004" pitchFamily="2" charset="0"/>
            </a:endParaRPr>
          </a:p>
        </p:txBody>
      </p:sp>
    </p:spTree>
    <p:extLst>
      <p:ext uri="{BB962C8B-B14F-4D97-AF65-F5344CB8AC3E}">
        <p14:creationId xmlns:p14="http://schemas.microsoft.com/office/powerpoint/2010/main" val="41490806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5274</TotalTime>
  <Words>999</Words>
  <Application>Microsoft Macintosh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Garamond</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Sauri, Ariel</dc:creator>
  <cp:lastModifiedBy>Allen, Jessica</cp:lastModifiedBy>
  <cp:revision>6</cp:revision>
  <dcterms:created xsi:type="dcterms:W3CDTF">2025-04-03T23:55:02Z</dcterms:created>
  <dcterms:modified xsi:type="dcterms:W3CDTF">2025-04-08T15:20:02Z</dcterms:modified>
</cp:coreProperties>
</file>